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58" r:id="rId4"/>
    <p:sldId id="260" r:id="rId5"/>
    <p:sldId id="263" r:id="rId6"/>
    <p:sldId id="264" r:id="rId7"/>
    <p:sldId id="265" r:id="rId8"/>
    <p:sldId id="267" r:id="rId9"/>
    <p:sldId id="269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angle isòsceles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ol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9" name="Subtítol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a-ES" smtClean="0"/>
              <a:t>Feu clic aquí per editar l'estil de subtítols del patró.</a:t>
            </a:r>
            <a:endParaRPr kumimoji="0" lang="en-US"/>
          </a:p>
        </p:txBody>
      </p:sp>
      <p:sp>
        <p:nvSpPr>
          <p:cNvPr id="28" name="Contenidor de data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A847CFC-816F-41D0-AAC0-9BF4FEBC753E}" type="datetimeFigureOut">
              <a:rPr lang="es-ES" smtClean="0"/>
              <a:pPr/>
              <a:t>08/04/2011</a:t>
            </a:fld>
            <a:endParaRPr lang="es-ES"/>
          </a:p>
        </p:txBody>
      </p:sp>
      <p:sp>
        <p:nvSpPr>
          <p:cNvPr id="17" name="Contenidor de peu de pàgina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Contenidor de número de diapositiva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08/04/2011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08/04/2011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A847CFC-816F-41D0-AAC0-9BF4FEBC753E}" type="datetimeFigureOut">
              <a:rPr lang="es-ES" smtClean="0"/>
              <a:pPr/>
              <a:t>08/04/2011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pçalera de la secci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iangle rect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riangle isòsceles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A847CFC-816F-41D0-AAC0-9BF4FEBC753E}" type="datetimeFigureOut">
              <a:rPr lang="es-ES" smtClean="0"/>
              <a:pPr/>
              <a:t>08/04/2011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cxnSp>
        <p:nvCxnSpPr>
          <p:cNvPr id="11" name="Connector recte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or recte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A847CFC-816F-41D0-AAC0-9BF4FEBC753E}" type="datetimeFigureOut">
              <a:rPr lang="es-ES" smtClean="0"/>
              <a:pPr/>
              <a:t>08/04/2011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5" name="Contenidor de contingut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A847CFC-816F-41D0-AAC0-9BF4FEBC753E}" type="datetimeFigureOut">
              <a:rPr lang="es-ES" smtClean="0"/>
              <a:pPr/>
              <a:t>08/04/2011</a:t>
            </a:fld>
            <a:endParaRPr lang="es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08/04/2011</a:t>
            </a:fld>
            <a:endParaRPr lang="es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A847CFC-816F-41D0-AAC0-9BF4FEBC753E}" type="datetimeFigureOut">
              <a:rPr lang="es-ES" smtClean="0"/>
              <a:pPr/>
              <a:t>08/04/2011</a:t>
            </a:fld>
            <a:endParaRPr lang="es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ingut amb llegend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A847CFC-816F-41D0-AAC0-9BF4FEBC753E}" type="datetimeFigureOut">
              <a:rPr lang="es-ES" smtClean="0"/>
              <a:pPr/>
              <a:t>08/04/2011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tge amb l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a-ES" smtClean="0"/>
              <a:t>Feu clic a la icona per afegir una imatge</a:t>
            </a:r>
            <a:endParaRPr kumimoji="0" lang="en-US" dirty="0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A847CFC-816F-41D0-AAC0-9BF4FEBC753E}" type="datetimeFigureOut">
              <a:rPr lang="es-ES" smtClean="0"/>
              <a:pPr/>
              <a:t>08/04/2011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angle rect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Connector recte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or recte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ontenidor de títol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13" name="Contenidor de text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  <a:p>
            <a:pPr lvl="1" eaLnBrk="1" latinLnBrk="0" hangingPunct="1"/>
            <a:r>
              <a:rPr kumimoji="0" lang="ca-ES" smtClean="0"/>
              <a:t>Segon nivell</a:t>
            </a:r>
          </a:p>
          <a:p>
            <a:pPr lvl="2" eaLnBrk="1" latinLnBrk="0" hangingPunct="1"/>
            <a:r>
              <a:rPr kumimoji="0" lang="ca-ES" smtClean="0"/>
              <a:t>Tercer nivell</a:t>
            </a:r>
          </a:p>
          <a:p>
            <a:pPr lvl="3" eaLnBrk="1" latinLnBrk="0" hangingPunct="1"/>
            <a:r>
              <a:rPr kumimoji="0" lang="ca-ES" smtClean="0"/>
              <a:t>Quart nivell</a:t>
            </a:r>
          </a:p>
          <a:p>
            <a:pPr lvl="4" eaLnBrk="1" latinLnBrk="0" hangingPunct="1"/>
            <a:r>
              <a:rPr kumimoji="0" lang="ca-ES" smtClean="0"/>
              <a:t>Cinquè nivell</a:t>
            </a:r>
            <a:endParaRPr kumimoji="0" lang="en-US"/>
          </a:p>
        </p:txBody>
      </p:sp>
      <p:sp>
        <p:nvSpPr>
          <p:cNvPr id="14" name="Contenidor de data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08/04/2011</a:t>
            </a:fld>
            <a:endParaRPr lang="es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Contenidor de número de diapositiva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ol 1"/>
          <p:cNvSpPr>
            <a:spLocks noGrp="1"/>
          </p:cNvSpPr>
          <p:nvPr>
            <p:ph type="title"/>
          </p:nvPr>
        </p:nvSpPr>
        <p:spPr>
          <a:xfrm rot="20677829">
            <a:off x="880921" y="2491452"/>
            <a:ext cx="7239000" cy="1379263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ca-ES" sz="4800" dirty="0" smtClean="0">
                <a:solidFill>
                  <a:srgbClr val="FF0000"/>
                </a:solidFill>
                <a:latin typeface="Algerian" pitchFamily="82" charset="0"/>
              </a:rPr>
              <a:t>DAVID BISBAL</a:t>
            </a:r>
            <a:endParaRPr lang="ca-ES" sz="4800" dirty="0">
              <a:solidFill>
                <a:srgbClr val="FF0000"/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a-ES" dirty="0" smtClean="0"/>
              <a:t>INFORMATION ON DABID BISBAL</a:t>
            </a:r>
            <a:endParaRPr lang="ca-ES" dirty="0"/>
          </a:p>
        </p:txBody>
      </p:sp>
      <p:pic>
        <p:nvPicPr>
          <p:cNvPr id="1026" name="Picture 2" descr="C:\Documents and Settings\Administrador\Escritorio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916832"/>
            <a:ext cx="6258150" cy="40493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text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ca-ES" sz="2000" dirty="0" smtClean="0">
                <a:solidFill>
                  <a:srgbClr val="00B0F0"/>
                </a:solidFill>
              </a:rPr>
              <a:t>. Almeria, </a:t>
            </a:r>
            <a:r>
              <a:rPr lang="ca-ES" sz="2000" dirty="0" err="1" smtClean="0">
                <a:solidFill>
                  <a:srgbClr val="00B0F0"/>
                </a:solidFill>
              </a:rPr>
              <a:t>Andalucia</a:t>
            </a:r>
            <a:r>
              <a:rPr lang="ca-ES" sz="2000" dirty="0" smtClean="0">
                <a:solidFill>
                  <a:srgbClr val="00B0F0"/>
                </a:solidFill>
              </a:rPr>
              <a:t>, Spain, 5 </a:t>
            </a:r>
            <a:r>
              <a:rPr lang="ca-ES" sz="2000" dirty="0" err="1" smtClean="0">
                <a:solidFill>
                  <a:srgbClr val="00B0F0"/>
                </a:solidFill>
              </a:rPr>
              <a:t>June</a:t>
            </a:r>
            <a:r>
              <a:rPr lang="ca-ES" sz="2000" dirty="0" smtClean="0">
                <a:solidFill>
                  <a:srgbClr val="00B0F0"/>
                </a:solidFill>
              </a:rPr>
              <a:t> 1979) is a </a:t>
            </a:r>
            <a:r>
              <a:rPr lang="ca-ES" sz="2000" dirty="0" err="1" smtClean="0">
                <a:solidFill>
                  <a:srgbClr val="00B0F0"/>
                </a:solidFill>
              </a:rPr>
              <a:t>Spanish</a:t>
            </a:r>
            <a:r>
              <a:rPr lang="ca-ES" sz="2000" dirty="0" smtClean="0">
                <a:solidFill>
                  <a:srgbClr val="00B0F0"/>
                </a:solidFill>
              </a:rPr>
              <a:t> </a:t>
            </a:r>
            <a:r>
              <a:rPr lang="ca-ES" sz="2000" dirty="0" err="1" smtClean="0">
                <a:solidFill>
                  <a:srgbClr val="00B0F0"/>
                </a:solidFill>
              </a:rPr>
              <a:t>singer</a:t>
            </a:r>
            <a:r>
              <a:rPr lang="ca-ES" sz="2000" dirty="0" smtClean="0">
                <a:solidFill>
                  <a:srgbClr val="00B0F0"/>
                </a:solidFill>
              </a:rPr>
              <a:t> </a:t>
            </a:r>
            <a:r>
              <a:rPr lang="ca-ES" sz="2000" dirty="0" err="1" smtClean="0">
                <a:solidFill>
                  <a:srgbClr val="00B0F0"/>
                </a:solidFill>
              </a:rPr>
              <a:t>whoreaches</a:t>
            </a:r>
            <a:r>
              <a:rPr lang="ca-ES" sz="2000" dirty="0" smtClean="0">
                <a:solidFill>
                  <a:srgbClr val="00B0F0"/>
                </a:solidFill>
              </a:rPr>
              <a:t> </a:t>
            </a:r>
            <a:r>
              <a:rPr lang="ca-ES" sz="2000" dirty="0" err="1" smtClean="0">
                <a:solidFill>
                  <a:srgbClr val="00B0F0"/>
                </a:solidFill>
              </a:rPr>
              <a:t>the</a:t>
            </a:r>
            <a:r>
              <a:rPr lang="ca-ES" sz="2000" dirty="0" smtClean="0">
                <a:solidFill>
                  <a:srgbClr val="00B0F0"/>
                </a:solidFill>
              </a:rPr>
              <a:t> </a:t>
            </a:r>
            <a:r>
              <a:rPr lang="ca-ES" sz="2000" dirty="0" err="1" smtClean="0">
                <a:solidFill>
                  <a:srgbClr val="00B0F0"/>
                </a:solidFill>
              </a:rPr>
              <a:t>popularidad</a:t>
            </a:r>
            <a:r>
              <a:rPr lang="ca-ES" sz="2000" dirty="0" smtClean="0">
                <a:solidFill>
                  <a:srgbClr val="00B0F0"/>
                </a:solidFill>
              </a:rPr>
              <a:t> </a:t>
            </a:r>
            <a:r>
              <a:rPr lang="ca-ES" sz="2000" dirty="0" err="1" smtClean="0">
                <a:solidFill>
                  <a:srgbClr val="00B0F0"/>
                </a:solidFill>
              </a:rPr>
              <a:t>after</a:t>
            </a:r>
            <a:r>
              <a:rPr lang="ca-ES" sz="2000" dirty="0" smtClean="0">
                <a:solidFill>
                  <a:srgbClr val="00B0F0"/>
                </a:solidFill>
              </a:rPr>
              <a:t> </a:t>
            </a:r>
            <a:r>
              <a:rPr lang="ca-ES" sz="2000" dirty="0" err="1" smtClean="0">
                <a:solidFill>
                  <a:srgbClr val="00B0F0"/>
                </a:solidFill>
              </a:rPr>
              <a:t>its</a:t>
            </a:r>
            <a:r>
              <a:rPr lang="ca-ES" sz="2000" dirty="0" smtClean="0">
                <a:solidFill>
                  <a:srgbClr val="00B0F0"/>
                </a:solidFill>
              </a:rPr>
              <a:t> </a:t>
            </a:r>
            <a:r>
              <a:rPr lang="ca-ES" sz="2000" dirty="0" err="1" smtClean="0">
                <a:solidFill>
                  <a:srgbClr val="00B0F0"/>
                </a:solidFill>
              </a:rPr>
              <a:t>shares</a:t>
            </a:r>
            <a:r>
              <a:rPr lang="ca-ES" sz="2000" dirty="0" smtClean="0">
                <a:solidFill>
                  <a:srgbClr val="00B0F0"/>
                </a:solidFill>
              </a:rPr>
              <a:t> in </a:t>
            </a:r>
            <a:r>
              <a:rPr lang="ca-ES" sz="2000" dirty="0" err="1" smtClean="0">
                <a:solidFill>
                  <a:srgbClr val="00B0F0"/>
                </a:solidFill>
              </a:rPr>
              <a:t>the</a:t>
            </a:r>
            <a:r>
              <a:rPr lang="ca-ES" sz="2000" dirty="0" smtClean="0">
                <a:solidFill>
                  <a:srgbClr val="00B0F0"/>
                </a:solidFill>
              </a:rPr>
              <a:t> </a:t>
            </a:r>
            <a:r>
              <a:rPr lang="ca-ES" sz="2000" dirty="0" err="1" smtClean="0">
                <a:solidFill>
                  <a:srgbClr val="00B0F0"/>
                </a:solidFill>
              </a:rPr>
              <a:t>first</a:t>
            </a:r>
            <a:r>
              <a:rPr lang="ca-ES" sz="2000" dirty="0" smtClean="0">
                <a:solidFill>
                  <a:srgbClr val="00B0F0"/>
                </a:solidFill>
              </a:rPr>
              <a:t> </a:t>
            </a:r>
            <a:r>
              <a:rPr lang="ca-ES" sz="2000" dirty="0" err="1" smtClean="0">
                <a:solidFill>
                  <a:srgbClr val="00B0F0"/>
                </a:solidFill>
              </a:rPr>
              <a:t>edition</a:t>
            </a:r>
            <a:r>
              <a:rPr lang="ca-ES" sz="2000" dirty="0" smtClean="0">
                <a:solidFill>
                  <a:srgbClr val="00B0F0"/>
                </a:solidFill>
              </a:rPr>
              <a:t> of </a:t>
            </a:r>
            <a:r>
              <a:rPr lang="ca-ES" sz="2000" dirty="0" err="1" smtClean="0">
                <a:solidFill>
                  <a:srgbClr val="00B0F0"/>
                </a:solidFill>
              </a:rPr>
              <a:t>thecontest</a:t>
            </a:r>
            <a:r>
              <a:rPr lang="ca-ES" sz="2000" dirty="0" smtClean="0">
                <a:solidFill>
                  <a:srgbClr val="00B0F0"/>
                </a:solidFill>
              </a:rPr>
              <a:t> </a:t>
            </a:r>
            <a:r>
              <a:rPr lang="ca-ES" sz="2000" dirty="0" err="1" smtClean="0">
                <a:solidFill>
                  <a:srgbClr val="00B0F0"/>
                </a:solidFill>
              </a:rPr>
              <a:t>Telerrealidad</a:t>
            </a:r>
            <a:r>
              <a:rPr lang="ca-ES" sz="2000" dirty="0" smtClean="0">
                <a:solidFill>
                  <a:srgbClr val="00B0F0"/>
                </a:solidFill>
              </a:rPr>
              <a:t> Music </a:t>
            </a:r>
            <a:r>
              <a:rPr lang="ca-ES" sz="2000" dirty="0" err="1" smtClean="0">
                <a:solidFill>
                  <a:srgbClr val="00B0F0"/>
                </a:solidFill>
              </a:rPr>
              <a:t>Operación</a:t>
            </a:r>
            <a:r>
              <a:rPr lang="ca-ES" sz="2000" dirty="0" smtClean="0">
                <a:solidFill>
                  <a:srgbClr val="00B0F0"/>
                </a:solidFill>
              </a:rPr>
              <a:t> </a:t>
            </a:r>
            <a:r>
              <a:rPr lang="ca-ES" sz="2000" dirty="0" err="1" smtClean="0">
                <a:solidFill>
                  <a:srgbClr val="00B0F0"/>
                </a:solidFill>
              </a:rPr>
              <a:t>Triunfo</a:t>
            </a:r>
            <a:r>
              <a:rPr lang="ca-ES" sz="2000" dirty="0" smtClean="0">
                <a:solidFill>
                  <a:srgbClr val="00B0F0"/>
                </a:solidFill>
              </a:rPr>
              <a:t>, </a:t>
            </a:r>
            <a:r>
              <a:rPr lang="ca-ES" sz="2000" dirty="0" err="1" smtClean="0">
                <a:solidFill>
                  <a:srgbClr val="00B0F0"/>
                </a:solidFill>
              </a:rPr>
              <a:t>emitida</a:t>
            </a:r>
            <a:r>
              <a:rPr lang="ca-ES" sz="2000" dirty="0" smtClean="0">
                <a:solidFill>
                  <a:srgbClr val="00B0F0"/>
                </a:solidFill>
              </a:rPr>
              <a:t> </a:t>
            </a:r>
            <a:r>
              <a:rPr lang="ca-ES" sz="2000" dirty="0" err="1" smtClean="0">
                <a:solidFill>
                  <a:srgbClr val="00B0F0"/>
                </a:solidFill>
              </a:rPr>
              <a:t>porTelevisión</a:t>
            </a:r>
            <a:r>
              <a:rPr lang="ca-ES" sz="2000" dirty="0" smtClean="0">
                <a:solidFill>
                  <a:srgbClr val="00B0F0"/>
                </a:solidFill>
              </a:rPr>
              <a:t> Española, </a:t>
            </a:r>
            <a:r>
              <a:rPr lang="ca-ES" sz="2000" dirty="0" err="1" smtClean="0">
                <a:solidFill>
                  <a:srgbClr val="00B0F0"/>
                </a:solidFill>
              </a:rPr>
              <a:t>where</a:t>
            </a:r>
            <a:r>
              <a:rPr lang="ca-ES" sz="2000" dirty="0" smtClean="0">
                <a:solidFill>
                  <a:srgbClr val="00B0F0"/>
                </a:solidFill>
              </a:rPr>
              <a:t> </a:t>
            </a:r>
            <a:r>
              <a:rPr lang="ca-ES" sz="2000" dirty="0" err="1" smtClean="0">
                <a:solidFill>
                  <a:srgbClr val="00B0F0"/>
                </a:solidFill>
              </a:rPr>
              <a:t>remains</a:t>
            </a:r>
            <a:r>
              <a:rPr lang="ca-ES" sz="2000" dirty="0" smtClean="0">
                <a:solidFill>
                  <a:srgbClr val="00B0F0"/>
                </a:solidFill>
              </a:rPr>
              <a:t> in second </a:t>
            </a:r>
            <a:r>
              <a:rPr lang="ca-ES" sz="2000" dirty="0" err="1" smtClean="0">
                <a:solidFill>
                  <a:srgbClr val="00B0F0"/>
                </a:solidFill>
              </a:rPr>
              <a:t>place</a:t>
            </a:r>
            <a:r>
              <a:rPr lang="ca-ES" sz="2000" dirty="0" smtClean="0">
                <a:solidFill>
                  <a:srgbClr val="00B0F0"/>
                </a:solidFill>
              </a:rPr>
              <a:t>.</a:t>
            </a:r>
            <a:endParaRPr lang="ca-ES" sz="2000" dirty="0">
              <a:solidFill>
                <a:srgbClr val="00B0F0"/>
              </a:solidFill>
            </a:endParaRPr>
          </a:p>
        </p:txBody>
      </p:sp>
      <p:pic>
        <p:nvPicPr>
          <p:cNvPr id="2050" name="Picture 2" descr="C:\Documents and Settings\Administrador\Escritorio\David_Bisbal-Corazon_Latino-Interior_Fronta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1250" y="567960"/>
            <a:ext cx="5276850" cy="54934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text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en-US" sz="1800" dirty="0" smtClean="0">
                <a:solidFill>
                  <a:srgbClr val="00B0F0"/>
                </a:solidFill>
              </a:rPr>
              <a:t>Until 2008, David </a:t>
            </a:r>
            <a:r>
              <a:rPr lang="en-US" sz="1800" dirty="0" err="1" smtClean="0">
                <a:solidFill>
                  <a:srgbClr val="00B0F0"/>
                </a:solidFill>
              </a:rPr>
              <a:t>Bisbal</a:t>
            </a:r>
            <a:r>
              <a:rPr lang="en-US" sz="1800" dirty="0" smtClean="0">
                <a:solidFill>
                  <a:srgbClr val="00B0F0"/>
                </a:solidFill>
              </a:rPr>
              <a:t> has </a:t>
            </a:r>
            <a:r>
              <a:rPr lang="en-US" sz="1800" dirty="0" err="1" smtClean="0">
                <a:solidFill>
                  <a:srgbClr val="00B0F0"/>
                </a:solidFill>
              </a:rPr>
              <a:t>vendido</a:t>
            </a:r>
            <a:r>
              <a:rPr lang="en-US" sz="1800" dirty="0" smtClean="0">
                <a:solidFill>
                  <a:srgbClr val="00B0F0"/>
                </a:solidFill>
              </a:rPr>
              <a:t> more than 4 million </a:t>
            </a:r>
            <a:r>
              <a:rPr lang="en-US" sz="1800" dirty="0" err="1" smtClean="0">
                <a:solidFill>
                  <a:srgbClr val="00B0F0"/>
                </a:solidFill>
              </a:rPr>
              <a:t>recordsin</a:t>
            </a:r>
            <a:r>
              <a:rPr lang="en-US" sz="1800" dirty="0" smtClean="0">
                <a:solidFill>
                  <a:srgbClr val="00B0F0"/>
                </a:solidFill>
              </a:rPr>
              <a:t> Spain and Latin, </a:t>
            </a:r>
            <a:r>
              <a:rPr lang="en-US" sz="1800" dirty="0" err="1" smtClean="0">
                <a:solidFill>
                  <a:srgbClr val="00B0F0"/>
                </a:solidFill>
              </a:rPr>
              <a:t>consiguiendo</a:t>
            </a:r>
            <a:r>
              <a:rPr lang="en-US" sz="1800" dirty="0" smtClean="0">
                <a:solidFill>
                  <a:srgbClr val="00B0F0"/>
                </a:solidFill>
              </a:rPr>
              <a:t> 30 Discs </a:t>
            </a:r>
            <a:r>
              <a:rPr lang="en-US" sz="1800" dirty="0" err="1" smtClean="0">
                <a:solidFill>
                  <a:srgbClr val="00B0F0"/>
                </a:solidFill>
              </a:rPr>
              <a:t>Platini</a:t>
            </a:r>
            <a:r>
              <a:rPr lang="en-US" sz="1800" dirty="0" smtClean="0">
                <a:solidFill>
                  <a:srgbClr val="00B0F0"/>
                </a:solidFill>
              </a:rPr>
              <a:t>, 15, 2 Gold </a:t>
            </a:r>
            <a:r>
              <a:rPr lang="en-US" sz="1800" dirty="0" err="1" smtClean="0">
                <a:solidFill>
                  <a:srgbClr val="00B0F0"/>
                </a:solidFill>
              </a:rPr>
              <a:t>anddiamond</a:t>
            </a:r>
            <a:r>
              <a:rPr lang="en-US" sz="1800" dirty="0" smtClean="0">
                <a:solidFill>
                  <a:srgbClr val="00B0F0"/>
                </a:solidFill>
              </a:rPr>
              <a:t>. 'Corazon Latino' and '</a:t>
            </a:r>
            <a:r>
              <a:rPr lang="en-US" sz="1800" dirty="0" err="1" smtClean="0">
                <a:solidFill>
                  <a:srgbClr val="00B0F0"/>
                </a:solidFill>
              </a:rPr>
              <a:t>Buleria</a:t>
            </a:r>
            <a:r>
              <a:rPr lang="en-US" sz="1800" dirty="0" smtClean="0">
                <a:solidFill>
                  <a:srgbClr val="00B0F0"/>
                </a:solidFill>
              </a:rPr>
              <a:t>' attended every one of them an IFPI Platinum Award, officially certified by the sale of over1 MILLION copies in </a:t>
            </a:r>
            <a:r>
              <a:rPr lang="en-US" sz="1800" dirty="0" err="1" smtClean="0">
                <a:solidFill>
                  <a:srgbClr val="00B0F0"/>
                </a:solidFill>
              </a:rPr>
              <a:t>territorio</a:t>
            </a:r>
            <a:r>
              <a:rPr lang="en-US" sz="1800" dirty="0" smtClean="0">
                <a:solidFill>
                  <a:srgbClr val="00B0F0"/>
                </a:solidFill>
              </a:rPr>
              <a:t> </a:t>
            </a:r>
            <a:r>
              <a:rPr lang="en-US" sz="1800" dirty="0" err="1" smtClean="0">
                <a:solidFill>
                  <a:srgbClr val="00B0F0"/>
                </a:solidFill>
              </a:rPr>
              <a:t>europeo</a:t>
            </a:r>
            <a:r>
              <a:rPr lang="en-US" sz="1800" dirty="0" smtClean="0">
                <a:solidFill>
                  <a:srgbClr val="00B0F0"/>
                </a:solidFill>
              </a:rPr>
              <a:t>. David </a:t>
            </a:r>
            <a:r>
              <a:rPr lang="en-US" sz="1800" dirty="0" err="1" smtClean="0">
                <a:solidFill>
                  <a:srgbClr val="00B0F0"/>
                </a:solidFill>
              </a:rPr>
              <a:t>Bisbal</a:t>
            </a:r>
            <a:r>
              <a:rPr lang="en-US" sz="1800" dirty="0" smtClean="0">
                <a:solidFill>
                  <a:srgbClr val="00B0F0"/>
                </a:solidFill>
              </a:rPr>
              <a:t> is offered with three world tour, offering a total of 300 conciertos.1</a:t>
            </a:r>
            <a:endParaRPr lang="ca-ES" sz="1800" dirty="0">
              <a:solidFill>
                <a:srgbClr val="00B0F0"/>
              </a:solidFill>
            </a:endParaRPr>
          </a:p>
        </p:txBody>
      </p:sp>
      <p:pic>
        <p:nvPicPr>
          <p:cNvPr id="3074" name="Picture 2" descr="C:\Documents and Settings\Administrador\Escritorio\images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692696"/>
            <a:ext cx="4752528" cy="590465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 Biography of David </a:t>
            </a:r>
            <a:r>
              <a:rPr lang="en-US" dirty="0" err="1" smtClean="0"/>
              <a:t>Bisbal</a:t>
            </a:r>
            <a:endParaRPr lang="ca-ES" dirty="0"/>
          </a:p>
        </p:txBody>
      </p:sp>
      <p:sp>
        <p:nvSpPr>
          <p:cNvPr id="3" name="Contenidor de text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00B0F0"/>
                </a:solidFill>
              </a:rPr>
              <a:t>David </a:t>
            </a:r>
            <a:r>
              <a:rPr lang="en-US" sz="1800" dirty="0" err="1" smtClean="0">
                <a:solidFill>
                  <a:srgbClr val="00B0F0"/>
                </a:solidFill>
              </a:rPr>
              <a:t>Bisbal</a:t>
            </a:r>
            <a:r>
              <a:rPr lang="en-US" sz="1800" dirty="0" smtClean="0">
                <a:solidFill>
                  <a:srgbClr val="00B0F0"/>
                </a:solidFill>
              </a:rPr>
              <a:t> has two elderly Brothers: Jose Maria, which takes 11years, and Maria del Mar, which takes 8. Con </a:t>
            </a:r>
            <a:r>
              <a:rPr lang="en-US" sz="1800" dirty="0" err="1" smtClean="0">
                <a:solidFill>
                  <a:srgbClr val="00B0F0"/>
                </a:solidFill>
              </a:rPr>
              <a:t>quien</a:t>
            </a:r>
            <a:r>
              <a:rPr lang="en-US" sz="1800" dirty="0" smtClean="0">
                <a:solidFill>
                  <a:srgbClr val="00B0F0"/>
                </a:solidFill>
              </a:rPr>
              <a:t> she has </a:t>
            </a:r>
            <a:r>
              <a:rPr lang="en-US" sz="1800" dirty="0" err="1" smtClean="0">
                <a:solidFill>
                  <a:srgbClr val="00B0F0"/>
                </a:solidFill>
              </a:rPr>
              <a:t>abetter</a:t>
            </a:r>
            <a:r>
              <a:rPr lang="en-US" sz="1800" dirty="0" smtClean="0">
                <a:solidFill>
                  <a:srgbClr val="00B0F0"/>
                </a:solidFill>
              </a:rPr>
              <a:t> relationship with, and not just Because the difference in </a:t>
            </a:r>
            <a:r>
              <a:rPr lang="en-US" sz="1800" dirty="0" err="1" smtClean="0">
                <a:solidFill>
                  <a:srgbClr val="00B0F0"/>
                </a:solidFill>
              </a:rPr>
              <a:t>agebetween</a:t>
            </a:r>
            <a:r>
              <a:rPr lang="en-US" sz="1800" dirty="0" smtClean="0">
                <a:solidFill>
                  <a:srgbClr val="00B0F0"/>
                </a:solidFill>
              </a:rPr>
              <a:t> </a:t>
            </a:r>
            <a:r>
              <a:rPr lang="en-US" sz="1800" dirty="0" err="1" smtClean="0">
                <a:solidFill>
                  <a:srgbClr val="00B0F0"/>
                </a:solidFill>
              </a:rPr>
              <a:t>ello</a:t>
            </a:r>
            <a:r>
              <a:rPr lang="en-US" sz="1800" dirty="0" smtClean="0">
                <a:solidFill>
                  <a:srgbClr val="00B0F0"/>
                </a:solidFill>
              </a:rPr>
              <a:t> is minor, but Because the two are equally </a:t>
            </a:r>
            <a:r>
              <a:rPr lang="en-US" sz="1800" dirty="0" err="1" smtClean="0">
                <a:solidFill>
                  <a:srgbClr val="00B0F0"/>
                </a:solidFill>
              </a:rPr>
              <a:t>bromistas.Jose</a:t>
            </a:r>
            <a:r>
              <a:rPr lang="en-US" sz="1800" dirty="0" smtClean="0">
                <a:solidFill>
                  <a:srgbClr val="00B0F0"/>
                </a:solidFill>
              </a:rPr>
              <a:t> Maria is more serious, but also is very attached to David </a:t>
            </a:r>
            <a:r>
              <a:rPr lang="en-US" sz="1800" dirty="0" err="1" smtClean="0">
                <a:solidFill>
                  <a:srgbClr val="00B0F0"/>
                </a:solidFill>
              </a:rPr>
              <a:t>andis</a:t>
            </a:r>
            <a:r>
              <a:rPr lang="en-US" sz="1800" dirty="0" smtClean="0">
                <a:solidFill>
                  <a:srgbClr val="00B0F0"/>
                </a:solidFill>
              </a:rPr>
              <a:t> much with the series</a:t>
            </a:r>
            <a:endParaRPr lang="ca-ES" sz="1800" dirty="0">
              <a:solidFill>
                <a:srgbClr val="00B0F0"/>
              </a:solidFill>
            </a:endParaRPr>
          </a:p>
        </p:txBody>
      </p:sp>
      <p:pic>
        <p:nvPicPr>
          <p:cNvPr id="7" name="Picture 2" descr="C:\Documents and Settings\Administrador\Escritorio\image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0800000" flipV="1">
            <a:off x="3707904" y="980728"/>
            <a:ext cx="4464496" cy="504055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66526"/>
          </a:xfrm>
        </p:spPr>
        <p:txBody>
          <a:bodyPr>
            <a:normAutofit fontScale="90000"/>
          </a:bodyPr>
          <a:lstStyle/>
          <a:p>
            <a:r>
              <a:rPr lang="ca-ES" dirty="0" smtClean="0"/>
              <a:t>Life of David Bisbal.</a:t>
            </a:r>
            <a:br>
              <a:rPr lang="ca-ES" dirty="0" smtClean="0"/>
            </a:br>
            <a:r>
              <a:rPr lang="ca-ES" dirty="0" smtClean="0"/>
              <a:t/>
            </a:r>
            <a:br>
              <a:rPr lang="ca-ES" dirty="0" smtClean="0"/>
            </a:b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David Bisbal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nation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on 5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June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1979 in Almería (Spain), son of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JoseBisbal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boxeador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Professional (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ahi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de los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Saltos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patadas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with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thefatal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scenario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) and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componente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of a trio of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flamenco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emusic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,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andMaria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Ferr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.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It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 is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youngest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three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Brothers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,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one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caller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and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aJose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 Maria del Mar Maria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Hermana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Calling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. Le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encantabasubmitted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 in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.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During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your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child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from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infancy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ya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demostrabaTalento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para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eso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but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always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was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very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shy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at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 time </a:t>
            </a:r>
            <a:r>
              <a:rPr lang="ca-ES" sz="3200" dirty="0" err="1" smtClean="0">
                <a:solidFill>
                  <a:schemeClr val="accent1">
                    <a:lumMod val="75000"/>
                  </a:schemeClr>
                </a:solidFill>
              </a:rPr>
              <a:t>hacerlo</a:t>
            </a:r>
            <a:r>
              <a:rPr lang="ca-ES" sz="32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r>
              <a:rPr lang="ca-ES" dirty="0" smtClean="0"/>
              <a:t/>
            </a:r>
            <a:br>
              <a:rPr lang="ca-ES" dirty="0" smtClean="0"/>
            </a:br>
            <a:endParaRPr lang="ca-ES" dirty="0"/>
          </a:p>
        </p:txBody>
      </p:sp>
      <p:pic>
        <p:nvPicPr>
          <p:cNvPr id="2050" name="Picture 2" descr="C:\Documents and Settings\Administrador\Escritorio\images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124744"/>
            <a:ext cx="4032448" cy="496855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a-ES" dirty="0" smtClean="0"/>
              <a:t>parts of </a:t>
            </a:r>
            <a:r>
              <a:rPr lang="ca-ES" dirty="0" err="1" smtClean="0"/>
              <a:t>your</a:t>
            </a:r>
            <a:r>
              <a:rPr lang="ca-ES" dirty="0" smtClean="0"/>
              <a:t> </a:t>
            </a:r>
            <a:r>
              <a:rPr lang="ca-ES" dirty="0" err="1" smtClean="0"/>
              <a:t>family</a:t>
            </a:r>
            <a:r>
              <a:rPr lang="ca-ES" dirty="0" smtClean="0"/>
              <a:t>!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    </a:t>
            </a:r>
            <a:r>
              <a:rPr lang="en-US" dirty="0" err="1" smtClean="0">
                <a:solidFill>
                  <a:srgbClr val="00B0F0"/>
                </a:solidFill>
              </a:rPr>
              <a:t>Bisbal</a:t>
            </a:r>
            <a:r>
              <a:rPr lang="en-US" dirty="0" smtClean="0">
                <a:solidFill>
                  <a:srgbClr val="00B0F0"/>
                </a:solidFill>
              </a:rPr>
              <a:t> he left their studies in third year of college (ninth year), </a:t>
            </a:r>
            <a:r>
              <a:rPr lang="en-US" dirty="0" err="1" smtClean="0">
                <a:solidFill>
                  <a:srgbClr val="00B0F0"/>
                </a:solidFill>
              </a:rPr>
              <a:t>andyour</a:t>
            </a:r>
            <a:r>
              <a:rPr lang="en-US" dirty="0" smtClean="0">
                <a:solidFill>
                  <a:srgbClr val="00B0F0"/>
                </a:solidFill>
              </a:rPr>
              <a:t> Father it takes in working for Ranger (gardeners) in the </a:t>
            </a:r>
            <a:r>
              <a:rPr lang="en-US" dirty="0" err="1" smtClean="0">
                <a:solidFill>
                  <a:srgbClr val="00B0F0"/>
                </a:solidFill>
              </a:rPr>
              <a:t>nurserydistrict</a:t>
            </a:r>
            <a:r>
              <a:rPr lang="en-US" dirty="0" smtClean="0">
                <a:solidFill>
                  <a:srgbClr val="00B0F0"/>
                </a:solidFill>
              </a:rPr>
              <a:t> of Almeria, which was your first job. </a:t>
            </a:r>
            <a:r>
              <a:rPr lang="en-US" dirty="0" err="1" smtClean="0">
                <a:solidFill>
                  <a:srgbClr val="00B0F0"/>
                </a:solidFill>
              </a:rPr>
              <a:t>Conoció</a:t>
            </a:r>
            <a:r>
              <a:rPr lang="en-US" dirty="0" smtClean="0">
                <a:solidFill>
                  <a:srgbClr val="00B0F0"/>
                </a:solidFill>
              </a:rPr>
              <a:t> years after </a:t>
            </a:r>
            <a:r>
              <a:rPr lang="en-US" dirty="0" err="1" smtClean="0">
                <a:solidFill>
                  <a:srgbClr val="00B0F0"/>
                </a:solidFill>
              </a:rPr>
              <a:t>theproducer</a:t>
            </a:r>
            <a:r>
              <a:rPr lang="en-US" dirty="0" smtClean="0">
                <a:solidFill>
                  <a:srgbClr val="00B0F0"/>
                </a:solidFill>
              </a:rPr>
              <a:t> of the orchestra Expression, </a:t>
            </a:r>
            <a:r>
              <a:rPr lang="en-US" dirty="0" err="1" smtClean="0">
                <a:solidFill>
                  <a:srgbClr val="00B0F0"/>
                </a:solidFill>
              </a:rPr>
              <a:t>quien</a:t>
            </a:r>
            <a:r>
              <a:rPr lang="en-US" dirty="0" smtClean="0">
                <a:solidFill>
                  <a:srgbClr val="00B0F0"/>
                </a:solidFill>
              </a:rPr>
              <a:t> </a:t>
            </a:r>
            <a:r>
              <a:rPr lang="en-US" dirty="0" err="1" smtClean="0">
                <a:solidFill>
                  <a:srgbClr val="00B0F0"/>
                </a:solidFill>
              </a:rPr>
              <a:t>descubrió</a:t>
            </a:r>
            <a:r>
              <a:rPr lang="en-US" dirty="0" smtClean="0">
                <a:solidFill>
                  <a:srgbClr val="00B0F0"/>
                </a:solidFill>
              </a:rPr>
              <a:t> </a:t>
            </a:r>
            <a:r>
              <a:rPr lang="en-US" dirty="0" err="1" smtClean="0">
                <a:solidFill>
                  <a:srgbClr val="00B0F0"/>
                </a:solidFill>
              </a:rPr>
              <a:t>Davidcantando</a:t>
            </a:r>
            <a:r>
              <a:rPr lang="en-US" dirty="0" smtClean="0">
                <a:solidFill>
                  <a:srgbClr val="00B0F0"/>
                </a:solidFill>
              </a:rPr>
              <a:t>, and after discovering </a:t>
            </a:r>
            <a:r>
              <a:rPr lang="en-US" dirty="0" err="1" smtClean="0">
                <a:solidFill>
                  <a:srgbClr val="00B0F0"/>
                </a:solidFill>
              </a:rPr>
              <a:t>escuchar</a:t>
            </a:r>
            <a:r>
              <a:rPr lang="en-US" dirty="0" smtClean="0">
                <a:solidFill>
                  <a:srgbClr val="00B0F0"/>
                </a:solidFill>
              </a:rPr>
              <a:t> y </a:t>
            </a:r>
            <a:r>
              <a:rPr lang="en-US" dirty="0" err="1" smtClean="0">
                <a:solidFill>
                  <a:srgbClr val="00B0F0"/>
                </a:solidFill>
              </a:rPr>
              <a:t>su</a:t>
            </a:r>
            <a:r>
              <a:rPr lang="en-US" dirty="0" smtClean="0">
                <a:solidFill>
                  <a:srgbClr val="00B0F0"/>
                </a:solidFill>
              </a:rPr>
              <a:t> </a:t>
            </a:r>
            <a:r>
              <a:rPr lang="en-US" dirty="0" err="1" smtClean="0">
                <a:solidFill>
                  <a:srgbClr val="00B0F0"/>
                </a:solidFill>
              </a:rPr>
              <a:t>calidad</a:t>
            </a:r>
            <a:r>
              <a:rPr lang="en-US" dirty="0" smtClean="0">
                <a:solidFill>
                  <a:srgbClr val="00B0F0"/>
                </a:solidFill>
              </a:rPr>
              <a:t> vocal, </a:t>
            </a:r>
            <a:r>
              <a:rPr lang="en-US" dirty="0" err="1" smtClean="0">
                <a:solidFill>
                  <a:srgbClr val="00B0F0"/>
                </a:solidFill>
              </a:rPr>
              <a:t>leofreció</a:t>
            </a:r>
            <a:r>
              <a:rPr lang="en-US" dirty="0" smtClean="0">
                <a:solidFill>
                  <a:srgbClr val="00B0F0"/>
                </a:solidFill>
              </a:rPr>
              <a:t> employment as the main voice of this orchestra.</a:t>
            </a:r>
            <a:r>
              <a:rPr lang="en-US" dirty="0" smtClean="0"/>
              <a:t/>
            </a:r>
            <a:br>
              <a:rPr lang="en-US" dirty="0" smtClean="0"/>
            </a:br>
            <a:endParaRPr lang="ca-E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a-ES" dirty="0" err="1" smtClean="0"/>
              <a:t>Photos</a:t>
            </a:r>
            <a:r>
              <a:rPr lang="ca-ES" dirty="0" smtClean="0"/>
              <a:t> of </a:t>
            </a:r>
            <a:r>
              <a:rPr lang="ca-ES" dirty="0" err="1" smtClean="0"/>
              <a:t>Dabid</a:t>
            </a:r>
            <a:r>
              <a:rPr lang="ca-ES" dirty="0" smtClean="0"/>
              <a:t> Bisbal</a:t>
            </a:r>
            <a:endParaRPr lang="ca-ES" dirty="0"/>
          </a:p>
        </p:txBody>
      </p:sp>
      <p:pic>
        <p:nvPicPr>
          <p:cNvPr id="4098" name="Picture 2" descr="C:\Documents and Settings\Administrador\Escritorio\images (3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5" y="2132856"/>
            <a:ext cx="3501478" cy="40324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Documents and Settings\Administrador\Escritorio\images 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204864"/>
            <a:ext cx="3240360" cy="36724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229600" cy="1399032"/>
          </a:xfrm>
        </p:spPr>
        <p:txBody>
          <a:bodyPr>
            <a:noAutofit/>
          </a:bodyPr>
          <a:lstStyle/>
          <a:p>
            <a:pPr algn="ctr"/>
            <a:r>
              <a:rPr lang="ca-ES" sz="9600" dirty="0" smtClean="0"/>
              <a:t>END</a:t>
            </a:r>
            <a:endParaRPr lang="ca-E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spiració">
  <a:themeElements>
    <a:clrScheme name="Mò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Inspiració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Inspiració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75</TotalTime>
  <Words>14</Words>
  <Application>Microsoft Office PowerPoint</Application>
  <PresentationFormat>Presentació en pantalla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9</vt:i4>
      </vt:variant>
    </vt:vector>
  </HeadingPairs>
  <TitlesOfParts>
    <vt:vector size="10" baseType="lpstr">
      <vt:lpstr>Inspiració</vt:lpstr>
      <vt:lpstr>DAVID BISBAL</vt:lpstr>
      <vt:lpstr>INFORMATION ON DABID BISBAL</vt:lpstr>
      <vt:lpstr>Diapositiva 3</vt:lpstr>
      <vt:lpstr>Diapositiva 4</vt:lpstr>
      <vt:lpstr>The Biography of David Bisbal</vt:lpstr>
      <vt:lpstr>Life of David Bisbal.  </vt:lpstr>
      <vt:lpstr>parts of your family!</vt:lpstr>
      <vt:lpstr>Photos of Dabid Bisbal</vt:lpstr>
      <vt:lpstr>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DAVID BISBAL</dc:title>
  <cp:lastModifiedBy>Generalitat de Catalunya</cp:lastModifiedBy>
  <cp:revision>10</cp:revision>
  <dcterms:modified xsi:type="dcterms:W3CDTF">2011-04-08T10:55:56Z</dcterms:modified>
</cp:coreProperties>
</file>